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260" r:id="rId66"/>
    <p:sldId id="261" r:id="rId67"/>
    <p:sldId id="567" r:id="rId68"/>
    <p:sldId id="579" r:id="rId69"/>
    <p:sldId id="580" r:id="rId70"/>
    <p:sldId id="581" r:id="rId71"/>
    <p:sldId id="574" r:id="rId72"/>
    <p:sldId id="584" r:id="rId73"/>
    <p:sldId id="585" r:id="rId74"/>
    <p:sldId id="622" r:id="rId75"/>
    <p:sldId id="621" r:id="rId76"/>
    <p:sldId id="623" r:id="rId77"/>
    <p:sldId id="624" r:id="rId78"/>
    <p:sldId id="620" r:id="rId79"/>
    <p:sldId id="614" r:id="rId80"/>
    <p:sldId id="616" r:id="rId81"/>
    <p:sldId id="617" r:id="rId82"/>
    <p:sldId id="618" r:id="rId83"/>
    <p:sldId id="61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260"/>
          </p14:sldIdLst>
        </p14:section>
        <p14:section name="Conclusion" id="{2CAFDADE-D71B-0943-8F57-0E076CA210F4}">
          <p14:sldIdLst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2"/>
    <a:srgbClr val="637CC7"/>
    <a:srgbClr val="BF1D2C"/>
    <a:srgbClr val="1DA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63C715-C164-25A1-2177-8A90394F824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2D9A75-EBED-2841-0AD4-23138B98A2F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6598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83% of signal preserved!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BA7A6E-77BC-3B4D-65F8-7285F3BDD64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17927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613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BE37A1-6E58-904C-856D-7B1FF348FB0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A385-8CDD-388B-AD78-8013CB54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95EA-4824-00AB-7B75-0B0A830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E61CF-267C-B553-7D7A-EEAE3385D5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66FCD-8518-9889-E012-E249BFA0DB9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B5A54-73D5-1A84-9F66-4A5FE7B39EF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15CD1-A688-763D-B439-E01231028C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DBFEB6-2409-2F85-F427-92AFD4682A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A8991D-0F6C-167D-9405-CF2E70BBA76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6692C-F70B-A135-8083-3B1DD231D19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8E9434-AC07-9246-9A52-CCDEC7B98F1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89819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1868</Words>
  <Application>Microsoft Macintosh PowerPoint</Application>
  <PresentationFormat>Widescreen</PresentationFormat>
  <Paragraphs>552</Paragraphs>
  <Slides>83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Brillouin Scattering, Optomechanical Coupling</vt:lpstr>
      <vt:lpstr>Brillouin Scattering, Optomechanical Coupling</vt:lpstr>
      <vt:lpstr>Brillouin Scattering,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Raman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64</cp:revision>
  <dcterms:created xsi:type="dcterms:W3CDTF">2025-04-20T15:36:52Z</dcterms:created>
  <dcterms:modified xsi:type="dcterms:W3CDTF">2025-04-24T03:02:18Z</dcterms:modified>
</cp:coreProperties>
</file>